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100"/>
    <a:srgbClr val="FE7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E511-CB4A-17D7-A398-5E7B8C510B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07F526-0C5F-ADFB-24A2-2CA221F235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8EA0C-3DC9-7894-BA2D-5728625A4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26F4D-70E7-BF9D-B0CD-1E818C050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04234-4CF9-DBC4-6E41-D1AE3EDCD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10287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82F0A-0DEF-468A-996F-E0041F95D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4BCABD-4B92-7C96-54D7-4F168B828D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D21EE-731F-3B81-EB20-9044DD07D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3CF2F-5495-B560-DBA3-023DFA032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D62C2-8026-628F-75E5-6960E8D47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8003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D5022-3B5F-DFDD-24D9-39D26CAF53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A9BBA6-753C-F779-E61A-DC7767F62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A4907-3A60-0DF6-792A-A51160B59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C0D4E-3229-BEC3-F921-65A493F3C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B0AA-B134-1FDD-2737-33650FBF3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20642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EE5C-7973-D7F1-138F-020E38DAB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E0054-CC48-D3AF-2246-D8EC296ED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30E61-326C-3710-61CA-DBE7E4EC1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E0D2F-97D9-0B93-96D2-0D7A2341B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C75EB-CD93-C8D6-6DDC-C792128BC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83365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7554-D95B-6E46-D241-BE5B793D7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0F6E6-CC64-0918-8F36-9C9F5CD42B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8C88E-BC87-4E2E-A65D-FFF06555B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C5C3D-D998-139A-42AF-83B480228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17E63-453A-7D1D-27EB-564578E1A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6318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90978-4E03-7A2E-2FAA-5DEFD9F37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35C4D-5CB5-0294-CD5A-26E1BBE05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CE052-ED6B-0460-0DF6-3813E0AAEA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532E07-91F1-79ED-8AD9-42CE4EB67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8A0FD6-E560-0C26-3B07-D0EB4233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A24251-6C1A-B858-2879-718F4854F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95825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A4DBC-491B-3055-1901-3DB04614A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D18E3-9139-DC79-B56D-B8EC9D0CE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8ADAC5-EDF4-E101-FA48-A4425D17B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CC2054-490C-1ECB-C522-ABE23A784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BC7878-0686-DE6A-1AAC-29FF462ABE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1B42F-91C1-A355-7870-5A0511F25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B0ECC6-33EE-CA45-53B7-857F48CC8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4FCF83-B912-1759-F677-5FEB60966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59012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78193-53FD-356A-7FD2-204899006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C38F97-4546-4BB5-2007-ADE806BE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D11586-F4D6-7C69-3DB8-B0354B23E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6D5323-4697-B815-B59F-AF489DF0E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23173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F8E05A-2277-A7C1-9798-1975EFE82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5EF91B-A0FE-D606-BD04-7E8407B7E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2E30E-EC83-D043-955E-FA52C12A6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35866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0730E-34DE-DDF0-EAF6-976517C4D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64290-9AFE-1604-C438-E0265E496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FA08A-FED5-FF3F-0355-1C4B98B402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4115E8-410A-91AE-6F24-4AB45D3D1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C31F76-42D9-42FD-2376-1F77A7FA1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589F08-0323-DA90-C3E6-20FD706F8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1605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13EE5-7950-723B-45CD-F2395ADD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807EE7-D491-AD2D-FB55-0865680D5D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BDDF9-0E85-304A-EC12-1EC35D877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4F6D4F-A38B-36BB-3C8E-833F6568E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33272-CCF3-C092-604C-4276E7E49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76721-8A05-F14B-E98C-916FBF88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2669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3F6623-66E5-5FDC-9777-B8B6210BB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F932C-F66D-AD1A-9576-5E7E2AD0F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4E3A1-E3E4-8E67-DE9E-C14C24D1C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3B723-A5E9-44C2-AEB3-A273C9568740}" type="datetimeFigureOut">
              <a:rPr lang="en-ID" smtClean="0"/>
              <a:t>21/05/2025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56ADE-D7A3-5B35-4B0C-8293E01CB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11C68-47E9-85EA-EA8B-475DB0E25A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5C414-ED47-4D10-9743-5A9BE4A72D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45153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96BF667-87A5-2AA2-FB69-0D1E25D2B902}"/>
              </a:ext>
            </a:extLst>
          </p:cNvPr>
          <p:cNvGrpSpPr/>
          <p:nvPr/>
        </p:nvGrpSpPr>
        <p:grpSpPr>
          <a:xfrm>
            <a:off x="1968500" y="571500"/>
            <a:ext cx="7747417" cy="5789722"/>
            <a:chOff x="1968500" y="571500"/>
            <a:chExt cx="7747417" cy="578972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6DBAE51-04FC-40C2-194C-8B0AE00D1A66}"/>
                </a:ext>
              </a:extLst>
            </p:cNvPr>
            <p:cNvSpPr/>
            <p:nvPr/>
          </p:nvSpPr>
          <p:spPr>
            <a:xfrm>
              <a:off x="1968500" y="571500"/>
              <a:ext cx="7616952" cy="57150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74529E3-8E7E-B4B5-ECD1-D3404C393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8965" y="1272286"/>
              <a:ext cx="7616952" cy="5088936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DF7A1D8-3678-4CE3-3A8D-DE58C13F13B6}"/>
                </a:ext>
              </a:extLst>
            </p:cNvPr>
            <p:cNvGrpSpPr/>
            <p:nvPr/>
          </p:nvGrpSpPr>
          <p:grpSpPr>
            <a:xfrm>
              <a:off x="1968500" y="571500"/>
              <a:ext cx="7616952" cy="950976"/>
              <a:chOff x="1627632" y="1975104"/>
              <a:chExt cx="7616952" cy="950976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113247DC-9E14-C27C-79D5-836DDE9E17EC}"/>
                  </a:ext>
                </a:extLst>
              </p:cNvPr>
              <p:cNvGrpSpPr/>
              <p:nvPr/>
            </p:nvGrpSpPr>
            <p:grpSpPr>
              <a:xfrm>
                <a:off x="1627632" y="1975104"/>
                <a:ext cx="7616952" cy="950976"/>
                <a:chOff x="1481328" y="2276856"/>
                <a:chExt cx="7616952" cy="950976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1F91E010-F92D-1EA7-AAE2-E24244DCA353}"/>
                    </a:ext>
                  </a:extLst>
                </p:cNvPr>
                <p:cNvSpPr/>
                <p:nvPr/>
              </p:nvSpPr>
              <p:spPr>
                <a:xfrm>
                  <a:off x="1481328" y="2276856"/>
                  <a:ext cx="7616952" cy="950976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15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D" dirty="0"/>
                </a:p>
              </p:txBody>
            </p:sp>
            <p:pic>
              <p:nvPicPr>
                <p:cNvPr id="6" name="Picture 5">
                  <a:extLst>
                    <a:ext uri="{FF2B5EF4-FFF2-40B4-BE49-F238E27FC236}">
                      <a16:creationId xmlns:a16="http://schemas.microsoft.com/office/drawing/2014/main" id="{DE789EE8-1BD0-E9CA-0CC0-A44D9A3F8D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81328" y="2295144"/>
                  <a:ext cx="1623478" cy="914400"/>
                </a:xfrm>
                <a:prstGeom prst="rect">
                  <a:avLst/>
                </a:prstGeom>
              </p:spPr>
            </p:pic>
          </p:grp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4607C87-A876-2792-4ACC-6E59B95F3BE9}"/>
                  </a:ext>
                </a:extLst>
              </p:cNvPr>
              <p:cNvCxnSpPr/>
              <p:nvPr/>
            </p:nvCxnSpPr>
            <p:spPr>
              <a:xfrm>
                <a:off x="3627120" y="2487168"/>
                <a:ext cx="4937760" cy="0"/>
              </a:xfrm>
              <a:prstGeom prst="line">
                <a:avLst/>
              </a:prstGeom>
              <a:ln w="57150" cap="rnd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61B21E9-04B4-CB75-5CE9-571D1D69004E}"/>
                  </a:ext>
                </a:extLst>
              </p:cNvPr>
              <p:cNvSpPr txBox="1"/>
              <p:nvPr/>
            </p:nvSpPr>
            <p:spPr>
              <a:xfrm>
                <a:off x="3084991" y="2043114"/>
                <a:ext cx="61042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rgbClr val="FE7E00"/>
                    </a:solidFill>
                  </a:rPr>
                  <a:t>Inventory Toko </a:t>
                </a:r>
                <a:r>
                  <a:rPr lang="en-US" b="1" dirty="0" err="1">
                    <a:solidFill>
                      <a:srgbClr val="FE7E00"/>
                    </a:solidFill>
                  </a:rPr>
                  <a:t>Perlengkapan</a:t>
                </a:r>
                <a:r>
                  <a:rPr lang="en-US" b="1" dirty="0">
                    <a:solidFill>
                      <a:srgbClr val="FE7E00"/>
                    </a:solidFill>
                  </a:rPr>
                  <a:t> Outdoor </a:t>
                </a:r>
                <a:endParaRPr lang="en-ID" b="1" dirty="0">
                  <a:solidFill>
                    <a:srgbClr val="FE7E00"/>
                  </a:solidFill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145C2E0-3EC2-6834-6785-1D61E43C0C51}"/>
                  </a:ext>
                </a:extLst>
              </p:cNvPr>
              <p:cNvSpPr txBox="1"/>
              <p:nvPr/>
            </p:nvSpPr>
            <p:spPr>
              <a:xfrm>
                <a:off x="3084991" y="2541008"/>
                <a:ext cx="61042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rgbClr val="FE7E00"/>
                    </a:solidFill>
                  </a:rPr>
                  <a:t>Senja </a:t>
                </a:r>
                <a:r>
                  <a:rPr lang="en-US" b="1" dirty="0" err="1">
                    <a:solidFill>
                      <a:srgbClr val="FE7E00"/>
                    </a:solidFill>
                  </a:rPr>
                  <a:t>Jingga</a:t>
                </a:r>
                <a:r>
                  <a:rPr lang="en-US" b="1" dirty="0">
                    <a:solidFill>
                      <a:srgbClr val="FE7E00"/>
                    </a:solidFill>
                  </a:rPr>
                  <a:t> </a:t>
                </a:r>
                <a:r>
                  <a:rPr lang="en-US" b="1" dirty="0" err="1">
                    <a:solidFill>
                      <a:srgbClr val="FE7E00"/>
                    </a:solidFill>
                  </a:rPr>
                  <a:t>Artventure</a:t>
                </a:r>
                <a:endParaRPr lang="en-ID" b="1" dirty="0">
                  <a:solidFill>
                    <a:srgbClr val="FE7E00"/>
                  </a:solidFill>
                </a:endParaRPr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687A6A5-CE58-8AF6-526F-78285F8708FA}"/>
                </a:ext>
              </a:extLst>
            </p:cNvPr>
            <p:cNvSpPr/>
            <p:nvPr/>
          </p:nvSpPr>
          <p:spPr>
            <a:xfrm>
              <a:off x="1968500" y="1531620"/>
              <a:ext cx="1371600" cy="4754880"/>
            </a:xfrm>
            <a:prstGeom prst="rect">
              <a:avLst/>
            </a:prstGeom>
            <a:solidFill>
              <a:srgbClr val="FF81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3721257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Osa Firzian</dc:creator>
  <cp:lastModifiedBy>Osa Firzian</cp:lastModifiedBy>
  <cp:revision>2</cp:revision>
  <dcterms:created xsi:type="dcterms:W3CDTF">2025-05-19T17:12:13Z</dcterms:created>
  <dcterms:modified xsi:type="dcterms:W3CDTF">2025-05-21T00:32:14Z</dcterms:modified>
</cp:coreProperties>
</file>

<file path=docProps/thumbnail.jpeg>
</file>